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226" autoAdjust="0"/>
  </p:normalViewPr>
  <p:slideViewPr>
    <p:cSldViewPr showGuides="1">
      <p:cViewPr varScale="1">
        <p:scale>
          <a:sx n="108" d="100"/>
          <a:sy n="108" d="100"/>
        </p:scale>
        <p:origin x="1243" y="77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25/01/2024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25-Jan-24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3596" y="3961569"/>
            <a:ext cx="6120677" cy="2880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3610" y="3577877"/>
            <a:ext cx="6120678" cy="2900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2E3A9A4-76F8-6C47-B859-3D618D506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D2CAC-B4A4-F34A-968A-832FBD91A2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366901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54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ESC_PPT_Light_220817-16-9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Corinne ANDREWS</cp:lastModifiedBy>
  <cp:revision>20</cp:revision>
  <dcterms:created xsi:type="dcterms:W3CDTF">2021-07-16T09:19:14Z</dcterms:created>
  <dcterms:modified xsi:type="dcterms:W3CDTF">2024-01-25T13:31:03Z</dcterms:modified>
</cp:coreProperties>
</file>